
<file path=[Content_Types].xml><?xml version="1.0" encoding="utf-8"?>
<Types xmlns="http://schemas.openxmlformats.org/package/2006/content-types"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handoutMasterIdLst>
    <p:handoutMasterId r:id="rId6"/>
  </p:handoutMasterIdLst>
  <p:sldIdLst>
    <p:sldId id="256" r:id="rId3"/>
    <p:sldId id="257" r:id="rId4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3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bleStyles" Target="tableStyles.xml"/><Relationship Id="rId8" Type="http://schemas.openxmlformats.org/officeDocument/2006/relationships/viewProps" Target="viewProps.xml"/><Relationship Id="rId7" Type="http://schemas.openxmlformats.org/officeDocument/2006/relationships/presProps" Target="presProps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  <a:endParaRPr lang="zh-CN" altLang="en-US" dirty="0"/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7" name="内容占位符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末尾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397600"/>
            <a:ext cx="9799200" cy="11052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7" name="文本占位符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5040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zh-CN" altLang="en-US" dirty="0"/>
              <a:t>单击此处编辑标题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04000"/>
            <a:ext cx="5342400" cy="4140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单击此处编辑文本</a:t>
            </a:r>
            <a:endParaRPr lang="zh-CN" altLang="en-US" dirty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04000"/>
            <a:ext cx="5342400" cy="4140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单击此处编辑文本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图片占位符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zh-CN" altLang="en-US" smtClean="0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zh-CN" altLang="en-US" smtClean="0"/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zh-CN" altLang="en-US" smtClean="0"/>
            </a:fld>
            <a:endParaRPr lang="zh-CN" altLang="en-US"/>
          </a:p>
        </p:txBody>
      </p:sp>
      <p:sp>
        <p:nvSpPr>
          <p:cNvPr id="9" name="标题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zh-CN" altLang="en-US" smtClean="0"/>
              <a:t>单击此处编辑标题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第二级</a:t>
            </a:r>
            <a:endParaRPr lang="zh-CN" altLang="en-US" dirty="0"/>
          </a:p>
          <a:p>
            <a:pPr lvl="2"/>
            <a:r>
              <a:rPr lang="zh-CN" altLang="en-US" dirty="0"/>
              <a:t>第三级</a:t>
            </a:r>
            <a:endParaRPr lang="zh-CN" altLang="en-US" dirty="0"/>
          </a:p>
          <a:p>
            <a:pPr lvl="3"/>
            <a:r>
              <a:rPr lang="zh-CN" altLang="en-US" dirty="0"/>
              <a:t>第四级</a:t>
            </a:r>
            <a:endParaRPr lang="zh-CN" altLang="en-US" dirty="0"/>
          </a:p>
          <a:p>
            <a:pPr lvl="4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zh-CN" altLang="en-US" smtClean="0"/>
            </a:fld>
            <a:endParaRPr lang="zh-CN" alt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ea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A040201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A040201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A040201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A040201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A040201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3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66.xml"/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image" Target="../media/image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框 4"/>
          <p:cNvSpPr txBox="1"/>
          <p:nvPr/>
        </p:nvSpPr>
        <p:spPr>
          <a:xfrm>
            <a:off x="6786245" y="3162935"/>
            <a:ext cx="4776470" cy="169862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>
              <a:lnSpc>
                <a:spcPct val="110000"/>
              </a:lnSpc>
            </a:pPr>
            <a:r>
              <a:rPr lang="zh-CN" altLang="en-US" sz="45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课题文字待替换</a:t>
            </a:r>
            <a:endParaRPr lang="zh-CN" altLang="en-US" sz="45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  <a:p>
            <a:pPr algn="r">
              <a:lnSpc>
                <a:spcPct val="110000"/>
              </a:lnSpc>
            </a:pPr>
            <a:r>
              <a:rPr lang="zh-CN" altLang="en-US" sz="45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字号可调节</a:t>
            </a:r>
            <a:endParaRPr lang="en-US" altLang="zh-CN" sz="45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7548880" y="5068570"/>
            <a:ext cx="4050030" cy="52768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r"/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日期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：2026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年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xx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月</a:t>
            </a:r>
            <a:r>
              <a:rPr lang="en-US" altLang="zh-CN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xx</a:t>
            </a:r>
            <a:r>
              <a:rPr lang="zh-CN" altLang="en-US" sz="2000" b="1">
                <a:solidFill>
                  <a:schemeClr val="bg1"/>
                </a:solidFill>
                <a:latin typeface="PingFang SC Semibold" panose="020B0400000000000000" charset="-122"/>
                <a:ea typeface="PingFang SC Semibold" panose="020B0400000000000000" charset="-122"/>
              </a:rPr>
              <a:t>日</a:t>
            </a:r>
            <a:endParaRPr lang="zh-CN" altLang="en-US" sz="2000" b="1">
              <a:solidFill>
                <a:schemeClr val="bg1"/>
              </a:solidFill>
              <a:latin typeface="PingFang SC Semibold" panose="020B0400000000000000" charset="-122"/>
              <a:ea typeface="PingFang SC Semibold" panose="020B0400000000000000" charset="-122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1215460"/>
            <a:ext cx="10969200" cy="705600"/>
          </a:xfrm>
        </p:spPr>
        <p:txBody>
          <a:bodyPr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330" y="2209800"/>
            <a:ext cx="10968990" cy="3670935"/>
          </a:xfrm>
        </p:spPr>
        <p:txBody>
          <a:bodyPr/>
          <a:p>
            <a:endParaRPr lang="zh-CN" altLang="en-US"/>
          </a:p>
        </p:txBody>
      </p:sp>
    </p:spTree>
    <p:custDataLst>
      <p:tags r:id="rId4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WPS">
      <a:majorFont>
        <a:latin typeface="苹方-简"/>
        <a:ea typeface="苹方-简"/>
        <a:cs typeface=""/>
      </a:majorFont>
      <a:minorFont>
        <a:latin typeface="苹方-简"/>
        <a:ea typeface="苹方-简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</Words>
  <Application>WPS 表格</Application>
  <PresentationFormat>宽屏</PresentationFormat>
  <Paragraphs>5</Paragraphs>
  <Slides>2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3" baseType="lpstr">
      <vt:lpstr>Arial</vt:lpstr>
      <vt:lpstr>宋体</vt:lpstr>
      <vt:lpstr>Wingdings</vt:lpstr>
      <vt:lpstr>Wingdings</vt:lpstr>
      <vt:lpstr>苹方-简</vt:lpstr>
      <vt:lpstr>微软雅黑</vt:lpstr>
      <vt:lpstr>宋体</vt:lpstr>
      <vt:lpstr>Arial Unicode MS</vt:lpstr>
      <vt:lpstr>汉仪书宋二KW</vt:lpstr>
      <vt:lpstr>PingFang SC Semibold</vt:lpstr>
      <vt:lpstr>WPS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空白演示</dc:title>
  <dc:creator/>
  <cp:lastModifiedBy>WPS_1502440087</cp:lastModifiedBy>
  <cp:revision>165</cp:revision>
  <dcterms:created xsi:type="dcterms:W3CDTF">2026-05-08T03:28:59Z</dcterms:created>
  <dcterms:modified xsi:type="dcterms:W3CDTF">2026-05-08T03:28:59Z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2052-12.1.25849.25849</vt:lpwstr>
  </property>
  <property fmtid="{D5CDD505-2E9C-101B-9397-08002B2CF9AE}" pid="3" name="ICV">
    <vt:lpwstr>02ED6026D8FC53E47953FD6971C17F05_41</vt:lpwstr>
  </property>
</Properties>
</file>